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400" r:id="rId141"/>
    <p:sldId id="396" r:id="rId142"/>
    <p:sldId id="397" r:id="rId143"/>
    <p:sldId id="398" r:id="rId144"/>
    <p:sldId id="399" r:id="rId145"/>
    <p:sldId id="395" r:id="rId146"/>
    <p:sldId id="401" r:id="rId1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80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150" Type="http://schemas.openxmlformats.org/officeDocument/2006/relationships/presProps" Target="presProps.xml"/><Relationship Id="rId151" Type="http://schemas.openxmlformats.org/officeDocument/2006/relationships/viewProps" Target="viewProps.xml"/><Relationship Id="rId152" Type="http://schemas.openxmlformats.org/officeDocument/2006/relationships/theme" Target="theme/theme1.xml"/><Relationship Id="rId153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notesMaster" Target="notesMasters/notesMaster1.xml"/><Relationship Id="rId149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B6CEE-A160-8B4A-901A-E49F9B7FC0C4}" type="datetimeFigureOut">
              <a:rPr lang="en-US" smtClean="0"/>
              <a:t>4/14/19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F32D4-18FA-434E-8A2F-9BB6D49E5A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71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Typo in “discriminant,” (-4)^2.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F32D4-18FA-434E-8A2F-9BB6D49E5A80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23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Typo in first “discriminant,” (-1)^2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F32D4-18FA-434E-8A2F-9BB6D49E5A80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30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0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08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0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4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45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9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79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22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60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52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9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C9675-702E-B247-8F10-A21306B5A5D6}" type="datetimeFigureOut">
              <a:rPr lang="en-US" smtClean="0"/>
              <a:t>4/14/19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3A732-E74C-194D-9271-EBE1930BB2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45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pn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pn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pn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pn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pn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pn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3.pn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5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0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pn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png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pn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pn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Radicals and Complex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17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43" r="-107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980574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6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454" b="-1004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246580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6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969" r="-529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264244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16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86" b="-58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580528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16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32" r="-9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795874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7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52" b="-196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186582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7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08" r="-165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77206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7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59" r="-387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492895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8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48" b="-14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847612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8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2" r="-316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920007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8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507" b="-555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7336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430" r="-224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128155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9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442" b="-73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350225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0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19" r="-46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395027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0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71" r="-139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13124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1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69" b="-229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3512388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1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86" r="-11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280981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942" r="-489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407885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22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085" b="-650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954437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3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33" b="-11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444375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3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55" r="-538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8305878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3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63" r="-173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0031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6" b="-3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7210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4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06" r="-299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819404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4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89" r="-17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046587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5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7454" b="-6174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482220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5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52" r="-210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531206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6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808" r="-278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944803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6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82" b="-15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740875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3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460" b="-564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099399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4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60" b="-77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6888511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4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48" r="-340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794657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4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465" b="-45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8624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9-04-09 at 11.1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58" b="-40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830571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4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856" b="-93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1978436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5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20" r="-62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27129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5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555" b="-2825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338421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5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55" r="-33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737200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6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189" b="-37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106011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6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10" r="-271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394468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6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48" b="-2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20026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7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74" r="-172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027992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7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396" r="-83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262729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7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805" r="-50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0318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27" r="-397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44819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38" b="-12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7038495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8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964" b="-1619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924677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31" b="-5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104614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613" r="-506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876135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8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21" r="-488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43654305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136" r="-45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906410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9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80" r="-17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1553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8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15" r="-160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9116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49" b="-159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3123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38" r="-2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8027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002" b="-290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0144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218" b="-372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9946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he mean?</a:t>
            </a:r>
            <a:endParaRPr lang="en-US" dirty="0"/>
          </a:p>
        </p:txBody>
      </p:sp>
      <p:pic>
        <p:nvPicPr>
          <p:cNvPr id="4" name="Content Placeholder 3" descr="Screen Shot 2019-04-09 at 11.59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1" r="-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1588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249" b="-582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870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65" b="-318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47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9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9" r="-118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27539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741" b="-73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6661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87" r="-25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037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20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399" b="-11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76701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45" r="-218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67119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2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642" b="-1006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9189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92" r="-18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49740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04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333" b="-283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9737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6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12" r="-10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04700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04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949" b="-699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5462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0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024" b="-78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31748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4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4217" b="-224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0387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04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51" r="-110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7092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5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841" b="-2448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1414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05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297" r="-44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68675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06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5" r="-4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10036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0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237" b="-32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32748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197" b="-321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05009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07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02" r="-259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9533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6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72" r="-298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26996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07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023" b="-240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78214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8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680" b="-1726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1305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08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05" r="-32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09013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8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0513" b="-1705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40462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08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40" r="-299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49002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09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4278" b="-1642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09983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0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86" r="-325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02090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0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130" r="-361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45663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this on your own:</a:t>
            </a:r>
            <a:endParaRPr lang="en-US" dirty="0"/>
          </a:p>
        </p:txBody>
      </p:sp>
      <p:pic>
        <p:nvPicPr>
          <p:cNvPr id="4" name="Content Placeholder 3" descr="Screen Shot 2019-04-14 at 11.11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281" r="-53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72896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11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108" b="-201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929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6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490" b="-91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12403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2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4661" b="-3246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64304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2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873" r="-548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76510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2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1953" b="-3719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42624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3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20" r="-40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29266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3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082" r="-470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76311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3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273" b="-972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63676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4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75" r="-415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65505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4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735" r="-97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83255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4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05" r="-12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57097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5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53" r="-283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0080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6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932" b="-122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90974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15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58" b="-113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200910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5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642" b="-436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37747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5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703" r="-337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1156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16.33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8" b="-1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83763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16.53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96" r="-428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53422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7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962" b="-479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42581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7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22" r="-368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89270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7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845" r="-188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50950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18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326" b="-563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07725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1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950" r="-679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6559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7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210" b="-98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916340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4 at 11.30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64" r="-113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60365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3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97" r="-52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92244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31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63" r="-30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44123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3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100" b="-1591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511564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1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363" r="-573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488819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31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6911" b="-2069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2430488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2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77" r="-48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981367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4-14 at 11.3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045" r="-430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407128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33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402" b="-1544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317799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3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409" r="-214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2429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99" r="-296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270319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4 at 11.34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174" r="-331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79624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4-14 at 11.34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75" r="-3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07782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35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043" b="-80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474762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5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634" r="-32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180693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27" b="-3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430878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4-14 at 11.36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25" r="-141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44657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4-14 at 11.36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095" r="-63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56300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4 at 11.37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2" b="-1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024395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7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20" r="-155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87976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4 at 11.37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63" r="-21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8047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7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15" r="-19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445500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3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4097" b="-1340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231287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4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10" r="-177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562484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4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161" r="-79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848038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14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381" b="-33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926842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14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33" b="-22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947329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5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3" b="-5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368647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5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96" r="-119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628780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5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50" r="-102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9737490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5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043" b="-86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506158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5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24" r="-555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8226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392</Words>
  <Application>Microsoft Macintosh PowerPoint</Application>
  <PresentationFormat>On-screen Show (4:3)</PresentationFormat>
  <Paragraphs>122</Paragraphs>
  <Slides>146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146</vt:i4>
      </vt:variant>
    </vt:vector>
  </HeadingPairs>
  <TitlesOfParts>
    <vt:vector size="147" baseType="lpstr">
      <vt:lpstr>Office Theme</vt:lpstr>
      <vt:lpstr>Radicals and Complex Numbers</vt:lpstr>
      <vt:lpstr>What does he mean?</vt:lpstr>
      <vt:lpstr>Solve as a Class:</vt:lpstr>
      <vt:lpstr>Solution:</vt:lpstr>
      <vt:lpstr>PowerPoint Presentation</vt:lpstr>
      <vt:lpstr>PowerPoint Presentation</vt:lpstr>
      <vt:lpstr>PowerPoint Presentation</vt:lpstr>
      <vt:lpstr>Solve as a Class:</vt:lpstr>
      <vt:lpstr>Solution:</vt:lpstr>
      <vt:lpstr>PowerPoint Presentation</vt:lpstr>
      <vt:lpstr>PowerPoint Presentation</vt:lpstr>
      <vt:lpstr>PowerPoint Presentation</vt:lpstr>
      <vt:lpstr>PowerPoint Presentation</vt:lpstr>
      <vt:lpstr>Solve as a Class:</vt:lpstr>
      <vt:lpstr>Solution:</vt:lpstr>
      <vt:lpstr>PowerPoint Presentation</vt:lpstr>
      <vt:lpstr>PowerPoint Presentation</vt:lpstr>
      <vt:lpstr>Solve as a Class:</vt:lpstr>
      <vt:lpstr>PowerPoint Presentation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Example:</vt:lpstr>
      <vt:lpstr>PowerPoint Presentation</vt:lpstr>
      <vt:lpstr>PowerPoint Presentation</vt:lpstr>
      <vt:lpstr>Solve as a class:</vt:lpstr>
      <vt:lpstr>Solution:</vt:lpstr>
      <vt:lpstr>Solve as a class:</vt:lpstr>
      <vt:lpstr>Solution:</vt:lpstr>
      <vt:lpstr>Example:</vt:lpstr>
      <vt:lpstr>PowerPoint Presentation</vt:lpstr>
      <vt:lpstr>Solve as a class:</vt:lpstr>
      <vt:lpstr>Solution: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Solution:</vt:lpstr>
      <vt:lpstr>Review this on your own:</vt:lpstr>
      <vt:lpstr>PowerPoint Presentation</vt:lpstr>
      <vt:lpstr>Solve as a class:</vt:lpstr>
      <vt:lpstr>Solution:</vt:lpstr>
      <vt:lpstr>Solve as a class:</vt:lpstr>
      <vt:lpstr>Solution:</vt:lpstr>
      <vt:lpstr>Solution:</vt:lpstr>
      <vt:lpstr>Solve as a class:</vt:lpstr>
      <vt:lpstr>Solution:</vt:lpstr>
      <vt:lpstr>Solution:</vt:lpstr>
      <vt:lpstr>Solve as a class:</vt:lpstr>
      <vt:lpstr>Solution:</vt:lpstr>
      <vt:lpstr>PowerPoint Presentation</vt:lpstr>
      <vt:lpstr>Solve as a class:</vt:lpstr>
      <vt:lpstr>Solution:</vt:lpstr>
      <vt:lpstr>Example:</vt:lpstr>
      <vt:lpstr>Example:</vt:lpstr>
      <vt:lpstr>Solve as a class:</vt:lpstr>
      <vt:lpstr>Solution:</vt:lpstr>
      <vt:lpstr>Solution:</vt:lpstr>
      <vt:lpstr>Solve as a class:</vt:lpstr>
      <vt:lpstr>Solution:</vt:lpstr>
      <vt:lpstr>PowerPoint Presentation</vt:lpstr>
      <vt:lpstr>Example:</vt:lpstr>
      <vt:lpstr>Example:</vt:lpstr>
      <vt:lpstr>Solve as a class:</vt:lpstr>
      <vt:lpstr>Solution:</vt:lpstr>
      <vt:lpstr>Solve as a class:</vt:lpstr>
      <vt:lpstr>Solution:</vt:lpstr>
      <vt:lpstr>Example</vt:lpstr>
      <vt:lpstr>Solve as a class:</vt:lpstr>
      <vt:lpstr>Solution:</vt:lpstr>
      <vt:lpstr>Example:</vt:lpstr>
      <vt:lpstr>Example</vt:lpstr>
      <vt:lpstr>Solve as a class:</vt:lpstr>
      <vt:lpstr>Solution:</vt:lpstr>
      <vt:lpstr>Solution:</vt:lpstr>
      <vt:lpstr>Example</vt:lpstr>
      <vt:lpstr>Example</vt:lpstr>
      <vt:lpstr>Solve as a class:</vt:lpstr>
      <vt:lpstr>Solution:</vt:lpstr>
      <vt:lpstr>Solution:</vt:lpstr>
      <vt:lpstr>Solve as a class:</vt:lpstr>
      <vt:lpstr>Solution:</vt:lpstr>
      <vt:lpstr>Solution:</vt:lpstr>
      <vt:lpstr>PowerPoint Presentation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Solve as a class:</vt:lpstr>
      <vt:lpstr>Solution:</vt:lpstr>
      <vt:lpstr>PowerPoint Presentation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Solution:</vt:lpstr>
      <vt:lpstr>Solve as a class:</vt:lpstr>
      <vt:lpstr>Solution:</vt:lpstr>
      <vt:lpstr>Solution:</vt:lpstr>
      <vt:lpstr>Solve as a class:</vt:lpstr>
      <vt:lpstr>Solution:</vt:lpstr>
      <vt:lpstr>Solution: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Solve as a class:</vt:lpstr>
      <vt:lpstr>Solution:</vt:lpstr>
      <vt:lpstr>Solution:</vt:lpstr>
      <vt:lpstr>Solution:</vt:lpstr>
      <vt:lpstr>PowerPoint Presentation</vt:lpstr>
      <vt:lpstr>Solve as a class:</vt:lpstr>
      <vt:lpstr>Solution:</vt:lpstr>
      <vt:lpstr>PowerPoint Presentation</vt:lpstr>
      <vt:lpstr>PowerPoint Presentation</vt:lpstr>
      <vt:lpstr>PowerPoint Presentation</vt:lpstr>
      <vt:lpstr>Solve as a class:</vt:lpstr>
      <vt:lpstr>Solution:</vt:lpstr>
      <vt:lpstr>Solution:</vt:lpstr>
      <vt:lpstr>Example:</vt:lpstr>
      <vt:lpstr>PowerPoint Presentation</vt:lpstr>
      <vt:lpstr>Example:</vt:lpstr>
      <vt:lpstr>Example:</vt:lpstr>
      <vt:lpstr>Example: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Solution: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Radicals and Complex Numbers</dc:title>
  <dc:creator>Mathew Tucker</dc:creator>
  <cp:lastModifiedBy>Mathew Tucker</cp:lastModifiedBy>
  <cp:revision>8</cp:revision>
  <dcterms:created xsi:type="dcterms:W3CDTF">2019-04-15T03:59:58Z</dcterms:created>
  <dcterms:modified xsi:type="dcterms:W3CDTF">2019-04-15T05:58:03Z</dcterms:modified>
</cp:coreProperties>
</file>